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342" r:id="rId81"/>
    <p:sldId id="257" r:id="rId82"/>
    <p:sldId id="301" r:id="rId83"/>
    <p:sldId id="322" r:id="rId84"/>
    <p:sldId id="30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7/10/16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5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1.png"/><Relationship Id="rId10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3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0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6.png"/><Relationship Id="rId12" Type="http://schemas.openxmlformats.org/officeDocument/2006/relationships/image" Target="../media/image42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55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20" Type="http://schemas.openxmlformats.org/officeDocument/2006/relationships/image" Target="../media/image277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5.png"/><Relationship Id="rId12" Type="http://schemas.openxmlformats.org/officeDocument/2006/relationships/image" Target="../media/image100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9.png"/><Relationship Id="rId5" Type="http://schemas.openxmlformats.org/officeDocument/2006/relationships/image" Target="../media/image66.png"/><Relationship Id="rId6" Type="http://schemas.openxmlformats.org/officeDocument/2006/relationships/image" Target="../media/image300.png"/><Relationship Id="rId7" Type="http://schemas.openxmlformats.org/officeDocument/2006/relationships/image" Target="../media/image102.png"/><Relationship Id="rId8" Type="http://schemas.openxmlformats.org/officeDocument/2006/relationships/image" Target="../media/image301.png"/><Relationship Id="rId9" Type="http://schemas.openxmlformats.org/officeDocument/2006/relationships/image" Target="../media/image103.png"/><Relationship Id="rId10" Type="http://schemas.openxmlformats.org/officeDocument/2006/relationships/image" Target="../media/image3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png"/><Relationship Id="rId12" Type="http://schemas.openxmlformats.org/officeDocument/2006/relationships/image" Target="../media/image328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3.png"/><Relationship Id="rId5" Type="http://schemas.openxmlformats.org/officeDocument/2006/relationships/image" Target="../media/image112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9.png"/><Relationship Id="rId21" Type="http://schemas.openxmlformats.org/officeDocument/2006/relationships/image" Target="../media/image340.png"/><Relationship Id="rId22" Type="http://schemas.openxmlformats.org/officeDocument/2006/relationships/image" Target="../media/image341.png"/><Relationship Id="rId23" Type="http://schemas.openxmlformats.org/officeDocument/2006/relationships/image" Target="../media/image342.png"/><Relationship Id="rId24" Type="http://schemas.openxmlformats.org/officeDocument/2006/relationships/image" Target="../media/image343.png"/><Relationship Id="rId25" Type="http://schemas.openxmlformats.org/officeDocument/2006/relationships/image" Target="../media/image344.png"/><Relationship Id="rId26" Type="http://schemas.openxmlformats.org/officeDocument/2006/relationships/image" Target="../media/image345.png"/><Relationship Id="rId27" Type="http://schemas.openxmlformats.org/officeDocument/2006/relationships/image" Target="../media/image346.png"/><Relationship Id="rId28" Type="http://schemas.openxmlformats.org/officeDocument/2006/relationships/image" Target="../media/image347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0.png"/><Relationship Id="rId12" Type="http://schemas.openxmlformats.org/officeDocument/2006/relationships/image" Target="../media/image331.png"/><Relationship Id="rId13" Type="http://schemas.openxmlformats.org/officeDocument/2006/relationships/image" Target="../media/image332.pn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6.png"/><Relationship Id="rId5" Type="http://schemas.openxmlformats.org/officeDocument/2006/relationships/image" Target="../media/image335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96.png"/><Relationship Id="rId9" Type="http://schemas.openxmlformats.org/officeDocument/2006/relationships/image" Target="../media/image337.png"/><Relationship Id="rId10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1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3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3.png"/><Relationship Id="rId12" Type="http://schemas.openxmlformats.org/officeDocument/2006/relationships/image" Target="../media/image341.png"/><Relationship Id="rId13" Type="http://schemas.openxmlformats.org/officeDocument/2006/relationships/image" Target="../media/image36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0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5.png"/><Relationship Id="rId5" Type="http://schemas.openxmlformats.org/officeDocument/2006/relationships/image" Target="../media/image163.png"/><Relationship Id="rId6" Type="http://schemas.openxmlformats.org/officeDocument/2006/relationships/image" Target="../media/image366.png"/><Relationship Id="rId7" Type="http://schemas.openxmlformats.org/officeDocument/2006/relationships/image" Target="../media/image334.png"/><Relationship Id="rId8" Type="http://schemas.openxmlformats.org/officeDocument/2006/relationships/image" Target="../media/image333.png"/><Relationship Id="rId9" Type="http://schemas.openxmlformats.org/officeDocument/2006/relationships/image" Target="../media/image367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5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8.png"/><Relationship Id="rId5" Type="http://schemas.openxmlformats.org/officeDocument/2006/relationships/image" Target="../media/image345.png"/><Relationship Id="rId6" Type="http://schemas.openxmlformats.org/officeDocument/2006/relationships/image" Target="../media/image369.png"/><Relationship Id="rId7" Type="http://schemas.openxmlformats.org/officeDocument/2006/relationships/image" Target="../media/image346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4.png"/><Relationship Id="rId5" Type="http://schemas.openxmlformats.org/officeDocument/2006/relationships/image" Target="../media/image332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44.png"/><Relationship Id="rId9" Type="http://schemas.openxmlformats.org/officeDocument/2006/relationships/image" Target="../media/image343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7" Type="http://schemas.openxmlformats.org/officeDocument/2006/relationships/image" Target="../media/image113.png"/><Relationship Id="rId8" Type="http://schemas.openxmlformats.org/officeDocument/2006/relationships/image" Target="../media/image388.png"/><Relationship Id="rId9" Type="http://schemas.openxmlformats.org/officeDocument/2006/relationships/image" Target="../media/image327.png"/><Relationship Id="rId10" Type="http://schemas.openxmlformats.org/officeDocument/2006/relationships/image" Target="../media/image389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8.png"/><Relationship Id="rId12" Type="http://schemas.openxmlformats.org/officeDocument/2006/relationships/image" Target="../media/image43.png"/><Relationship Id="rId13" Type="http://schemas.openxmlformats.org/officeDocument/2006/relationships/image" Target="../media/image39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3.png"/><Relationship Id="rId3" Type="http://schemas.openxmlformats.org/officeDocument/2006/relationships/image" Target="../media/image394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2.png"/><Relationship Id="rId5" Type="http://schemas.openxmlformats.org/officeDocument/2006/relationships/image" Target="../media/image396.png"/><Relationship Id="rId6" Type="http://schemas.openxmlformats.org/officeDocument/2006/relationships/image" Target="../media/image403.png"/><Relationship Id="rId7" Type="http://schemas.openxmlformats.org/officeDocument/2006/relationships/image" Target="../media/image404.png"/><Relationship Id="rId8" Type="http://schemas.openxmlformats.org/officeDocument/2006/relationships/image" Target="../media/image405.png"/><Relationship Id="rId9" Type="http://schemas.openxmlformats.org/officeDocument/2006/relationships/image" Target="../media/image406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2.png"/><Relationship Id="rId10" Type="http://schemas.openxmlformats.org/officeDocument/2006/relationships/image" Target="../media/image4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5.png"/><Relationship Id="rId6" Type="http://schemas.openxmlformats.org/officeDocument/2006/relationships/image" Target="../media/image417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6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Relationship Id="rId9" Type="http://schemas.openxmlformats.org/officeDocument/2006/relationships/image" Target="../media/image421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3.png"/><Relationship Id="rId20" Type="http://schemas.openxmlformats.org/officeDocument/2006/relationships/image" Target="../media/image432.png"/><Relationship Id="rId21" Type="http://schemas.openxmlformats.org/officeDocument/2006/relationships/image" Target="../media/image433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429.png"/><Relationship Id="rId18" Type="http://schemas.openxmlformats.org/officeDocument/2006/relationships/image" Target="../media/image430.png"/><Relationship Id="rId19" Type="http://schemas.openxmlformats.org/officeDocument/2006/relationships/image" Target="../media/image4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2.png"/><Relationship Id="rId8" Type="http://schemas.openxmlformats.org/officeDocument/2006/relationships/image" Target="../media/image38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1.png"/><Relationship Id="rId12" Type="http://schemas.openxmlformats.org/officeDocument/2006/relationships/image" Target="../media/image29.png"/><Relationship Id="rId13" Type="http://schemas.openxmlformats.org/officeDocument/2006/relationships/image" Target="../media/image439.png"/><Relationship Id="rId14" Type="http://schemas.openxmlformats.org/officeDocument/2006/relationships/image" Target="../media/image412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4.png"/><Relationship Id="rId5" Type="http://schemas.openxmlformats.org/officeDocument/2006/relationships/image" Target="../media/image22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7.png"/><Relationship Id="rId12" Type="http://schemas.openxmlformats.org/officeDocument/2006/relationships/image" Target="../media/image448.png"/><Relationship Id="rId13" Type="http://schemas.openxmlformats.org/officeDocument/2006/relationships/image" Target="../media/image449.png"/><Relationship Id="rId14" Type="http://schemas.openxmlformats.org/officeDocument/2006/relationships/image" Target="../media/image45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457.png"/><Relationship Id="rId13" Type="http://schemas.openxmlformats.org/officeDocument/2006/relationships/image" Target="../media/image374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1.png"/><Relationship Id="rId5" Type="http://schemas.openxmlformats.org/officeDocument/2006/relationships/image" Target="../media/image452.png"/><Relationship Id="rId6" Type="http://schemas.openxmlformats.org/officeDocument/2006/relationships/image" Target="../media/image453.png"/><Relationship Id="rId7" Type="http://schemas.openxmlformats.org/officeDocument/2006/relationships/image" Target="../media/image454.png"/><Relationship Id="rId8" Type="http://schemas.openxmlformats.org/officeDocument/2006/relationships/image" Target="../media/image455.png"/><Relationship Id="rId9" Type="http://schemas.openxmlformats.org/officeDocument/2006/relationships/image" Target="../media/image432.png"/><Relationship Id="rId10" Type="http://schemas.openxmlformats.org/officeDocument/2006/relationships/image" Target="../media/image4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73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7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82.png"/><Relationship Id="rId15" Type="http://schemas.openxmlformats.org/officeDocument/2006/relationships/image" Target="../media/image483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7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9.png"/><Relationship Id="rId12" Type="http://schemas.openxmlformats.org/officeDocument/2006/relationships/image" Target="../media/image49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9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5.png"/><Relationship Id="rId6" Type="http://schemas.openxmlformats.org/officeDocument/2006/relationships/image" Target="../media/image287.png"/><Relationship Id="rId7" Type="http://schemas.openxmlformats.org/officeDocument/2006/relationships/image" Target="../media/image468.png"/><Relationship Id="rId8" Type="http://schemas.openxmlformats.org/officeDocument/2006/relationships/image" Target="../media/image466.png"/><Relationship Id="rId9" Type="http://schemas.openxmlformats.org/officeDocument/2006/relationships/image" Target="../media/image97.png"/><Relationship Id="rId10" Type="http://schemas.openxmlformats.org/officeDocument/2006/relationships/image" Target="../media/image49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50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3.png"/><Relationship Id="rId8" Type="http://schemas.openxmlformats.org/officeDocument/2006/relationships/image" Target="../media/image438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26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20" Type="http://schemas.openxmlformats.org/officeDocument/2006/relationships/image" Target="../media/image13.png"/><Relationship Id="rId10" Type="http://schemas.openxmlformats.org/officeDocument/2006/relationships/image" Target="../media/image498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1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0.png"/><Relationship Id="rId5" Type="http://schemas.openxmlformats.org/officeDocument/2006/relationships/image" Target="../media/image514.png"/><Relationship Id="rId6" Type="http://schemas.openxmlformats.org/officeDocument/2006/relationships/image" Target="../media/image515.png"/><Relationship Id="rId7" Type="http://schemas.openxmlformats.org/officeDocument/2006/relationships/image" Target="../media/image516.png"/><Relationship Id="rId8" Type="http://schemas.openxmlformats.org/officeDocument/2006/relationships/image" Target="../media/image517.png"/><Relationship Id="rId9" Type="http://schemas.openxmlformats.org/officeDocument/2006/relationships/image" Target="../media/image518.png"/><Relationship Id="rId10" Type="http://schemas.openxmlformats.org/officeDocument/2006/relationships/image" Target="../media/image519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283.png"/><Relationship Id="rId13" Type="http://schemas.openxmlformats.org/officeDocument/2006/relationships/image" Target="../media/image524.png"/><Relationship Id="rId14" Type="http://schemas.openxmlformats.org/officeDocument/2006/relationships/image" Target="../media/image296.png"/><Relationship Id="rId15" Type="http://schemas.openxmlformats.org/officeDocument/2006/relationships/image" Target="../media/image525.png"/><Relationship Id="rId16" Type="http://schemas.openxmlformats.org/officeDocument/2006/relationships/image" Target="../media/image29.png"/><Relationship Id="rId17" Type="http://schemas.openxmlformats.org/officeDocument/2006/relationships/image" Target="../media/image39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4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466.png"/><Relationship Id="rId13" Type="http://schemas.openxmlformats.org/officeDocument/2006/relationships/image" Target="../media/image470.png"/><Relationship Id="rId14" Type="http://schemas.openxmlformats.org/officeDocument/2006/relationships/image" Target="../media/image507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2.png"/><Relationship Id="rId7" Type="http://schemas.openxmlformats.org/officeDocument/2006/relationships/image" Target="../media/image468.png"/><Relationship Id="rId8" Type="http://schemas.openxmlformats.org/officeDocument/2006/relationships/image" Target="../media/image523.png"/><Relationship Id="rId9" Type="http://schemas.openxmlformats.org/officeDocument/2006/relationships/image" Target="../media/image424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8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0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14.png"/><Relationship Id="rId7" Type="http://schemas.openxmlformats.org/officeDocument/2006/relationships/slide" Target="slide53.xml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2.png"/><Relationship Id="rId6" Type="http://schemas.openxmlformats.org/officeDocument/2006/relationships/image" Target="../media/image52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6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2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53.png"/><Relationship Id="rId15" Type="http://schemas.openxmlformats.org/officeDocument/2006/relationships/image" Target="../media/image554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5.png"/><Relationship Id="rId5" Type="http://schemas.openxmlformats.org/officeDocument/2006/relationships/image" Target="../media/image546.png"/><Relationship Id="rId6" Type="http://schemas.openxmlformats.org/officeDocument/2006/relationships/image" Target="../media/image547.png"/><Relationship Id="rId7" Type="http://schemas.openxmlformats.org/officeDocument/2006/relationships/image" Target="../media/image548.png"/><Relationship Id="rId8" Type="http://schemas.openxmlformats.org/officeDocument/2006/relationships/image" Target="../media/image549.png"/><Relationship Id="rId9" Type="http://schemas.openxmlformats.org/officeDocument/2006/relationships/image" Target="../media/image550.png"/><Relationship Id="rId10" Type="http://schemas.openxmlformats.org/officeDocument/2006/relationships/image" Target="../media/image5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9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Relationship Id="rId6" Type="http://schemas.openxmlformats.org/officeDocument/2006/relationships/image" Target="../media/image559.png"/><Relationship Id="rId7" Type="http://schemas.openxmlformats.org/officeDocument/2006/relationships/image" Target="../media/image560.png"/><Relationship Id="rId8" Type="http://schemas.openxmlformats.org/officeDocument/2006/relationships/image" Target="../media/image561.png"/><Relationship Id="rId9" Type="http://schemas.openxmlformats.org/officeDocument/2006/relationships/image" Target="../media/image562.png"/><Relationship Id="rId10" Type="http://schemas.openxmlformats.org/officeDocument/2006/relationships/image" Target="../media/image457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Relationship Id="rId17" Type="http://schemas.openxmlformats.org/officeDocument/2006/relationships/image" Target="../media/image57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3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6.png"/><Relationship Id="rId5" Type="http://schemas.openxmlformats.org/officeDocument/2006/relationships/image" Target="../media/image569.png"/><Relationship Id="rId6" Type="http://schemas.openxmlformats.org/officeDocument/2006/relationships/image" Target="../media/image573.png"/><Relationship Id="rId7" Type="http://schemas.openxmlformats.org/officeDocument/2006/relationships/image" Target="../media/image575.png"/><Relationship Id="rId8" Type="http://schemas.openxmlformats.org/officeDocument/2006/relationships/image" Target="../media/image574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464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14727</TotalTime>
  <Words>1544</Words>
  <Application>Microsoft Macintosh PowerPoint</Application>
  <PresentationFormat>On-screen Show (4:3)</PresentationFormat>
  <Paragraphs>1088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Comic Sans MS</vt:lpstr>
      <vt:lpstr>Arial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184</cp:revision>
  <dcterms:created xsi:type="dcterms:W3CDTF">2015-03-24T21:00:09Z</dcterms:created>
  <dcterms:modified xsi:type="dcterms:W3CDTF">2016-07-10T18:38:10Z</dcterms:modified>
</cp:coreProperties>
</file>